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388" r:id="rId24"/>
    <p:sldId id="389" r:id="rId25"/>
    <p:sldId id="390" r:id="rId26"/>
    <p:sldId id="391" r:id="rId27"/>
    <p:sldId id="430" r:id="rId28"/>
    <p:sldId id="431" r:id="rId29"/>
    <p:sldId id="432" r:id="rId30"/>
    <p:sldId id="433" r:id="rId31"/>
    <p:sldId id="434" r:id="rId32"/>
    <p:sldId id="435" r:id="rId33"/>
    <p:sldId id="436" r:id="rId34"/>
    <p:sldId id="437" r:id="rId35"/>
    <p:sldId id="438" r:id="rId36"/>
    <p:sldId id="439" r:id="rId37"/>
    <p:sldId id="440" r:id="rId3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8421" autoAdjust="0"/>
  </p:normalViewPr>
  <p:slideViewPr>
    <p:cSldViewPr snapToGrid="0">
      <p:cViewPr varScale="1">
        <p:scale>
          <a:sx n="78" d="100"/>
          <a:sy n="78" d="100"/>
        </p:scale>
        <p:origin x="183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B08DA2-E3A5-4940-8B06-38D46C56DEE5}" type="datetimeFigureOut">
              <a:rPr lang="fr-FR" smtClean="0"/>
              <a:t>08/05/2025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4EFAB-9823-4C24-8605-122672C1F2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9240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C’est l’administrateur qui va </a:t>
            </a:r>
            <a:r>
              <a:rPr lang="fr-FR" dirty="0" err="1"/>
              <a:t>gerer</a:t>
            </a:r>
            <a:r>
              <a:rPr lang="fr-FR" dirty="0"/>
              <a:t> les conteneurs, les </a:t>
            </a:r>
            <a:r>
              <a:rPr lang="fr-FR" dirty="0" err="1"/>
              <a:t>load</a:t>
            </a:r>
            <a:r>
              <a:rPr lang="fr-FR" dirty="0"/>
              <a:t> </a:t>
            </a:r>
            <a:r>
              <a:rPr lang="fr-FR" dirty="0" err="1"/>
              <a:t>balancers</a:t>
            </a:r>
            <a:r>
              <a:rPr lang="fr-FR" dirty="0"/>
              <a:t> ….</a:t>
            </a:r>
          </a:p>
          <a:p>
            <a:r>
              <a:rPr lang="fr-FR" dirty="0" err="1"/>
              <a:t>Problèmatique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orchestration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EFAB-9823-4C24-8605-122672C1F26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284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EFAB-9823-4C24-8605-122672C1F26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9305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EFAB-9823-4C24-8605-122672C1F26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8274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EFAB-9823-4C24-8605-122672C1F26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0076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EFAB-9823-4C24-8605-122672C1F26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7020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EFAB-9823-4C24-8605-122672C1F26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6260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EFAB-9823-4C24-8605-122672C1F26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1493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EFAB-9823-4C24-8605-122672C1F26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0766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EFAB-9823-4C24-8605-122672C1F26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7857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EFAB-9823-4C24-8605-122672C1F26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5682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EFAB-9823-4C24-8605-122672C1F26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3367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F259E0-DFE6-3672-DEFC-34B74C0785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4E55296-82A4-BFCE-D5B7-696D6023C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FC66504-728F-1634-6ED6-03BB9B9EC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25B55-F37A-43B0-A90D-82F8B40176EF}" type="datetimeFigureOut">
              <a:rPr lang="fr-FR" smtClean="0"/>
              <a:t>08/05/2025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212A818-8B5D-139A-4DA7-A8AEC1D51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0B2A8EB-8B3C-0348-7CBC-B98164A84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C94D4-C93F-4E7F-B725-F04084888D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2261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25571A-CF8A-4EFF-473D-EE855EE90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EB84F25-D8F0-AEAF-4BAE-5515F66BD8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B54C483-95F2-D8F7-C119-13C8D0600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25B55-F37A-43B0-A90D-82F8B40176EF}" type="datetimeFigureOut">
              <a:rPr lang="fr-FR" smtClean="0"/>
              <a:t>08/05/2025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DAFEE5-106F-E466-FFC0-67FD01412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8B5A4F-2DBA-20B0-7B75-47B4BA362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C94D4-C93F-4E7F-B725-F04084888D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7783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3379032-09DC-85DE-C6DF-82CB9C5111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94A6B29-FC04-D5E2-E484-B4E3134A2F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8FC3384-B0B8-5E6E-68EB-C20B4FFFA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25B55-F37A-43B0-A90D-82F8B40176EF}" type="datetimeFigureOut">
              <a:rPr lang="fr-FR" smtClean="0"/>
              <a:t>08/05/2025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86873A4-33D9-6536-B1FE-5497FA346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38B93D-A8A3-C630-952C-F8CD91058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C94D4-C93F-4E7F-B725-F04084888D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3345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1424" y="116632"/>
            <a:ext cx="9956777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2025-05-08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‹N°›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653274" y="1268760"/>
            <a:ext cx="11203367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7265595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500835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2025-05-08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500835"/>
            <a:ext cx="3860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500835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‹N°›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653274" y="1268760"/>
            <a:ext cx="11203367" cy="4881686"/>
          </a:xfrm>
        </p:spPr>
        <p:txBody>
          <a:bodyPr>
            <a:normAutofit/>
          </a:bodyPr>
          <a:lstStyle>
            <a:lvl1pPr algn="l">
              <a:buNone/>
              <a:defRPr sz="1600" i="1" u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u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u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u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u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911424" y="111812"/>
            <a:ext cx="995677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37791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E25CBA-4BF4-F049-D069-86E17BBDD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4B0131-D067-F1DC-F6D1-BEE42BDDF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5A8B01-1B84-35DE-1AC6-19997C9F3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25B55-F37A-43B0-A90D-82F8B40176EF}" type="datetimeFigureOut">
              <a:rPr lang="fr-FR" smtClean="0"/>
              <a:t>08/05/2025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791FA61-080A-36FB-4212-30EF4703C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1C3DEDF-85D8-CBAF-B8AC-EA92BC09A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C94D4-C93F-4E7F-B725-F04084888D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7212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93AB7E-4841-0707-50BD-106BAD960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241551-6840-4DCE-B010-3E00611E8E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195FD7-9844-9BA9-EA4E-230D50B87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25B55-F37A-43B0-A90D-82F8B40176EF}" type="datetimeFigureOut">
              <a:rPr lang="fr-FR" smtClean="0"/>
              <a:t>08/05/2025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5F4F94B-D8A4-90A5-9F58-AAEB45725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067B6D-52E3-1484-5072-5EDA43155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C94D4-C93F-4E7F-B725-F04084888D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3709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F097BE-72F5-310B-77BA-2ADE7F638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5B02B6-72BE-B356-D580-7CFD0D6D53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013DAD5-0BE9-7168-114A-1DEB5C7385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62A8638-DF2F-F525-5A8A-582061063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25B55-F37A-43B0-A90D-82F8B40176EF}" type="datetimeFigureOut">
              <a:rPr lang="fr-FR" smtClean="0"/>
              <a:t>08/05/2025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5D43782-84CE-A0CD-15F3-FC2EE4099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6360E0D-F651-A7A0-AD29-D5040AF19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C94D4-C93F-4E7F-B725-F04084888D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9278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C2F863-92A0-0ACB-EC56-4B857DDB8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81C99C-AD6E-9C6C-5C0F-01ABA35D4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4550990-E95B-BD02-224E-56B04D771C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E41EA99-B57E-9A6D-4939-2B85CB2D16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8521664-D0F1-0FB9-8323-4E5A5A814A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3C3EA57-9F9B-D7AC-2F41-CD508112E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25B55-F37A-43B0-A90D-82F8B40176EF}" type="datetimeFigureOut">
              <a:rPr lang="fr-FR" smtClean="0"/>
              <a:t>08/05/2025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BC3C381-94DC-4575-1704-06A751B8B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F60D44C-AC94-4CB9-1FBD-47C451B6C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C94D4-C93F-4E7F-B725-F04084888D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6969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DDF641-3C6C-331C-41A7-05A320DB0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A2F02E6-BFE4-61B9-5099-82E5D5C20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25B55-F37A-43B0-A90D-82F8B40176EF}" type="datetimeFigureOut">
              <a:rPr lang="fr-FR" smtClean="0"/>
              <a:t>08/05/2025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921D6B2-AD33-2CA9-D045-33ED1FD93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56777E-7272-1103-EB4B-CE9ACA74B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C94D4-C93F-4E7F-B725-F04084888D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9009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D537C08-AC4A-BFB4-1C74-17B1A8074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25B55-F37A-43B0-A90D-82F8B40176EF}" type="datetimeFigureOut">
              <a:rPr lang="fr-FR" smtClean="0"/>
              <a:t>08/05/2025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A2062BC-02DE-BAB3-5576-A1CDBB299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22A0F34-7A92-D0F4-0F56-59D64B34D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C94D4-C93F-4E7F-B725-F04084888D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0505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35D8C0-635B-B401-DCE0-686BC6CB9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ADA36B-D09F-A718-B1AD-5347B7D02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F229214-4F84-9851-DB77-453E508BD6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BCA9896-A8F9-F26F-33A9-B3F13D37C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25B55-F37A-43B0-A90D-82F8B40176EF}" type="datetimeFigureOut">
              <a:rPr lang="fr-FR" smtClean="0"/>
              <a:t>08/05/2025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11BFF77-95E0-11A4-F9F9-475E26612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11B739D-B06D-BB7E-AB5E-09F7CD2FB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C94D4-C93F-4E7F-B725-F04084888D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5838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E2BA4E-D927-6D20-5511-2E73AF557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EC1E922-D933-520F-F33F-4C72BAC1D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A08F53E-A298-8518-EBF7-1C9155CCC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6DD24C3-2BE5-C872-BD10-13020377E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25B55-F37A-43B0-A90D-82F8B40176EF}" type="datetimeFigureOut">
              <a:rPr lang="fr-FR" smtClean="0"/>
              <a:t>08/05/2025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63D09C9-CD85-702E-EC97-83C63D168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947F352-5F65-7AEA-2C9A-5EF319392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C94D4-C93F-4E7F-B725-F04084888D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7927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2DBD2BB-BAEE-65D2-8793-FED3238DC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38BC895-C1B5-D45E-CF70-8F03A2756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72298ED-E6AF-42D2-C164-559A833AE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25B55-F37A-43B0-A90D-82F8B40176EF}" type="datetimeFigureOut">
              <a:rPr lang="fr-FR" smtClean="0"/>
              <a:t>08/05/2025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325F32D-AE28-EEAF-8A70-62EDFF4071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2EB6F5F-F1E6-5F9E-1E86-4FFCCBE71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C94D4-C93F-4E7F-B725-F04084888D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4490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094462-FC6B-0ABD-5731-5700B8DF06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2D70050-BCEE-FF7B-502F-164AD1F3FB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21C85AC-A9AC-727E-1E26-A449A7649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08" y="773020"/>
            <a:ext cx="12200208" cy="496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91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D8FCB0-69CB-894D-3FA4-34B45BF11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685E5D-AEF3-B506-6F73-80F1DAD5A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5189FA3-F176-B93D-C7A5-03867E363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72310"/>
            <a:ext cx="12192000" cy="644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74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56CC10-9E4C-CC66-456C-496C85CF8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5AEE5B9-A36A-153F-C539-ECD467CFD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57236B5-E311-D575-1B2E-47AF98573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167"/>
            <a:ext cx="12192000" cy="642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90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82663D-4875-0A0D-DE90-FA1BF4186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E915A4-BAB4-ACBC-9AC4-E72B4B515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493356E-4031-15B5-1B48-D805CFD6D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072"/>
            <a:ext cx="12192000" cy="63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161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E8F59F-CBC6-416A-3133-B20962CD7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777049-14E8-EEBC-E494-8C7816C9F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8649E30-C8E7-CA75-8512-96D0AFB5C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252"/>
            <a:ext cx="12192000" cy="643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947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5D8000-A47C-A03C-DE43-FF7D71536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78E32B-EBF0-6250-0E89-9BE9BA111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92A78A4-2506-B48D-5A1A-9726EAD98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5125"/>
            <a:ext cx="12192000" cy="604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85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110FB0-913D-8898-C9FD-8CB693308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70B987-F1F2-BEBD-54C9-D38BCCA52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9BB40AC-56E5-9B08-D54C-005F63A3E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456"/>
            <a:ext cx="12192000" cy="659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15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5B3F3F-E5E2-80BD-1B86-D991E98CA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DD7DBF-F1B8-1535-8533-E612290AF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B594432-93EB-1716-E9F8-B43C709AC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5125"/>
            <a:ext cx="12192000" cy="612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02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2A8E33-A706-9D1C-ABE1-16D1CE14A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0CCD78-F476-7CEE-4B71-03622A90B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4E9FB8D-1AE4-0373-DE12-F9233266D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12192000" cy="623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02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84AB44-29C3-05C2-E97D-CEBF3FBAB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8D6F49-ABDD-DC65-32BC-25C3293F1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2DD6BF5-6C6B-5EED-4969-6568554E2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36037"/>
            <a:ext cx="12192000" cy="628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279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3F8AAE-6ED3-97FB-CA00-2E5F1AD56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ACC64DE-755F-E9B9-BBA4-823F50176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3FB32AC-1225-C970-2B96-4F4A92338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20376"/>
            <a:ext cx="12192000" cy="665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99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93376-437E-70E3-AFA7-6B1233C79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E4C8EA-7141-B2A1-EC8A-930231661E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D287FDC-BF93-265A-637C-B60545D1BA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9CBD70C-14F1-E074-0C21-5E47C2593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61" y="194153"/>
            <a:ext cx="12194261" cy="663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696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7C5025-600F-DD36-1C5A-35AF93557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9C64D5-749B-F76C-1342-154CCD219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BAC54A2-E57C-4F28-7BC9-E92255AFF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920"/>
            <a:ext cx="12192000" cy="663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797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24726B-22C1-DB89-34AF-6EBBD5ABF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2B0497-38BA-B0FE-24D1-C20E0B6B8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C7BB38B-53EE-086C-76A4-0D33D06A0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12192000" cy="622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25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1501AB-5C5B-4426-EB15-31307C520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4136FB-9F38-FAB2-A8B7-EACBC608A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E74B9B3-3174-E233-AC0C-22C966230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4205"/>
            <a:ext cx="12119711" cy="628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325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/>
              <a:t>K8s Composants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663D595F-1A6F-9118-14C4-920FB4745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4738" y="2326300"/>
            <a:ext cx="8402525" cy="2808312"/>
          </a:xfrm>
        </p:spPr>
        <p:txBody>
          <a:bodyPr>
            <a:normAutofit fontScale="85000" lnSpcReduction="20000"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Pod : (specification et gestion des pods )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Service (specification et gestion des services </a:t>
            </a:r>
            <a:r>
              <a:rPr lang="en-US" i="0" dirty="0" err="1">
                <a:latin typeface="Arial" panose="020B0604020202020204" pitchFamily="34" charset="0"/>
                <a:cs typeface="Arial" panose="020B0604020202020204" pitchFamily="34" charset="0"/>
              </a:rPr>
              <a:t>dont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 le type : </a:t>
            </a:r>
            <a:r>
              <a:rPr lang="en-US" i="0" dirty="0" err="1">
                <a:latin typeface="Arial" panose="020B0604020202020204" pitchFamily="34" charset="0"/>
                <a:cs typeface="Arial" panose="020B0604020202020204" pitchFamily="34" charset="0"/>
              </a:rPr>
              <a:t>ClusterIP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i="0" dirty="0" err="1">
                <a:latin typeface="Arial" panose="020B0604020202020204" pitchFamily="34" charset="0"/>
                <a:cs typeface="Arial" panose="020B0604020202020204" pitchFamily="34" charset="0"/>
              </a:rPr>
              <a:t>NodePort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i="0" dirty="0" err="1">
                <a:latin typeface="Arial" panose="020B0604020202020204" pitchFamily="34" charset="0"/>
                <a:cs typeface="Arial" panose="020B0604020202020204" pitchFamily="34" charset="0"/>
              </a:rPr>
              <a:t>LoadBalancer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i="0" dirty="0" err="1">
                <a:latin typeface="Arial" panose="020B0604020202020204" pitchFamily="34" charset="0"/>
                <a:cs typeface="Arial" panose="020B0604020202020204" pitchFamily="34" charset="0"/>
              </a:rPr>
              <a:t>ExternalName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, headless service)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Ingress : (specification et gestion des pods)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i="0" dirty="0" err="1">
                <a:latin typeface="Arial" panose="020B0604020202020204" pitchFamily="34" charset="0"/>
                <a:cs typeface="Arial" panose="020B0604020202020204" pitchFamily="34" charset="0"/>
              </a:rPr>
              <a:t>ConfigMap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 (specification et gestion des environments et des configurations </a:t>
            </a:r>
            <a:r>
              <a:rPr lang="en-US" i="0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0" dirty="0" err="1">
                <a:latin typeface="Arial" panose="020B0604020202020204" pitchFamily="34" charset="0"/>
                <a:cs typeface="Arial" panose="020B0604020202020204" pitchFamily="34" charset="0"/>
              </a:rPr>
              <a:t>clair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 non sensible)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Secret (specification et gestion des environments et des configurations </a:t>
            </a:r>
            <a:r>
              <a:rPr lang="en-US" i="0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0" dirty="0" err="1">
                <a:latin typeface="Arial" panose="020B0604020202020204" pitchFamily="34" charset="0"/>
                <a:cs typeface="Arial" panose="020B0604020202020204" pitchFamily="34" charset="0"/>
              </a:rPr>
              <a:t>clair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 sensible)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Deployment ( application stateless (API REST </a:t>
            </a:r>
            <a:r>
              <a:rPr lang="en-US" i="0" dirty="0" err="1"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 frontend web)avec </a:t>
            </a:r>
            <a:r>
              <a:rPr lang="en-US" i="0" dirty="0" err="1">
                <a:latin typeface="Arial" panose="020B0604020202020204" pitchFamily="34" charset="0"/>
                <a:cs typeface="Arial" panose="020B0604020202020204" pitchFamily="34" charset="0"/>
              </a:rPr>
              <a:t>fonctionnalités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 : rolling update, roll back, </a:t>
            </a:r>
            <a:r>
              <a:rPr lang="en-US" i="0" dirty="0" err="1">
                <a:latin typeface="Arial" panose="020B0604020202020204" pitchFamily="34" charset="0"/>
                <a:cs typeface="Arial" panose="020B0604020202020204" pitchFamily="34" charset="0"/>
              </a:rPr>
              <a:t>scalabilité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0" dirty="0" err="1">
                <a:latin typeface="Arial" panose="020B0604020202020204" pitchFamily="34" charset="0"/>
                <a:cs typeface="Arial" panose="020B0604020202020204" pitchFamily="34" charset="0"/>
              </a:rPr>
              <a:t>horizontale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i="0" dirty="0" err="1">
                <a:latin typeface="Arial" panose="020B0604020202020204" pitchFamily="34" charset="0"/>
                <a:cs typeface="Arial" panose="020B0604020202020204" pitchFamily="34" charset="0"/>
              </a:rPr>
              <a:t>StatefulSet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 (application </a:t>
            </a:r>
            <a:r>
              <a:rPr lang="en-US" i="0" dirty="0" err="1">
                <a:latin typeface="Arial" panose="020B0604020202020204" pitchFamily="34" charset="0"/>
                <a:cs typeface="Arial" panose="020B0604020202020204" pitchFamily="34" charset="0"/>
              </a:rPr>
              <a:t>statefull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 : données </a:t>
            </a:r>
            <a:r>
              <a:rPr lang="en-US" i="0" dirty="0" err="1">
                <a:latin typeface="Arial" panose="020B0604020202020204" pitchFamily="34" charset="0"/>
                <a:cs typeface="Arial" panose="020B0604020202020204" pitchFamily="34" charset="0"/>
              </a:rPr>
              <a:t>persistant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 avec les pods </a:t>
            </a:r>
            <a:r>
              <a:rPr lang="en-US" i="0" dirty="0" err="1">
                <a:latin typeface="Arial" panose="020B0604020202020204" pitchFamily="34" charset="0"/>
                <a:cs typeface="Arial" panose="020B0604020202020204" pitchFamily="34" charset="0"/>
              </a:rPr>
              <a:t>comme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 cluster </a:t>
            </a:r>
            <a:r>
              <a:rPr lang="en-US" i="0" dirty="0" err="1"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 base de donnée)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i="0" dirty="0" err="1">
                <a:latin typeface="Arial" panose="020B0604020202020204" pitchFamily="34" charset="0"/>
                <a:cs typeface="Arial" panose="020B0604020202020204" pitchFamily="34" charset="0"/>
              </a:rPr>
              <a:t>DeamonSet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i="0" dirty="0" err="1">
                <a:latin typeface="Arial" panose="020B0604020202020204" pitchFamily="34" charset="0"/>
                <a:cs typeface="Arial" panose="020B0604020202020204" pitchFamily="34" charset="0"/>
              </a:rPr>
              <a:t>controleur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 de pods : </a:t>
            </a:r>
            <a:r>
              <a:rPr lang="en-US" i="0" dirty="0" err="1">
                <a:latin typeface="Arial" panose="020B0604020202020204" pitchFamily="34" charset="0"/>
                <a:cs typeface="Arial" panose="020B0604020202020204" pitchFamily="34" charset="0"/>
              </a:rPr>
              <a:t>observabilités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i="0" dirty="0" err="1">
                <a:latin typeface="Arial" panose="020B0604020202020204" pitchFamily="34" charset="0"/>
                <a:cs typeface="Arial" panose="020B0604020202020204" pitchFamily="34" charset="0"/>
              </a:rPr>
              <a:t>securités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736867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2013956" y="1268760"/>
            <a:ext cx="8402525" cy="4536504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fr-FR" i="0" dirty="0">
                <a:latin typeface="Arial" panose="020B0604020202020204" pitchFamily="34" charset="0"/>
                <a:cs typeface="Arial" panose="020B0604020202020204" pitchFamily="34" charset="0"/>
              </a:rPr>
              <a:t>Le plus petit élément de k8s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fr-FR" i="0" dirty="0">
                <a:latin typeface="Arial" panose="020B0604020202020204" pitchFamily="34" charset="0"/>
                <a:cs typeface="Arial" panose="020B0604020202020204" pitchFamily="34" charset="0"/>
              </a:rPr>
              <a:t>Abstraction d’un conteneur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fr-FR" i="0" dirty="0">
                <a:latin typeface="Arial" panose="020B0604020202020204" pitchFamily="34" charset="0"/>
                <a:cs typeface="Arial" panose="020B0604020202020204" pitchFamily="34" charset="0"/>
              </a:rPr>
              <a:t>Souvent une application par </a:t>
            </a:r>
            <a:r>
              <a:rPr lang="fr-FR" i="0" dirty="0" err="1">
                <a:latin typeface="Arial" panose="020B0604020202020204" pitchFamily="34" charset="0"/>
                <a:cs typeface="Arial" panose="020B0604020202020204" pitchFamily="34" charset="0"/>
              </a:rPr>
              <a:t>pod</a:t>
            </a:r>
            <a:endParaRPr lang="fr-FR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fr-FR" i="0" dirty="0">
                <a:latin typeface="Arial" panose="020B0604020202020204" pitchFamily="34" charset="0"/>
                <a:cs typeface="Arial" panose="020B0604020202020204" pitchFamily="34" charset="0"/>
              </a:rPr>
              <a:t>Chaque </a:t>
            </a:r>
            <a:r>
              <a:rPr lang="fr-FR" i="0" dirty="0" err="1">
                <a:latin typeface="Arial" panose="020B0604020202020204" pitchFamily="34" charset="0"/>
                <a:cs typeface="Arial" panose="020B0604020202020204" pitchFamily="34" charset="0"/>
              </a:rPr>
              <a:t>Pod</a:t>
            </a:r>
            <a:r>
              <a:rPr lang="fr-FR" i="0" dirty="0">
                <a:latin typeface="Arial" panose="020B0604020202020204" pitchFamily="34" charset="0"/>
                <a:cs typeface="Arial" panose="020B0604020202020204" pitchFamily="34" charset="0"/>
              </a:rPr>
              <a:t> possède son propre IP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fr-FR" i="0" dirty="0">
                <a:latin typeface="Arial" panose="020B0604020202020204" pitchFamily="34" charset="0"/>
                <a:cs typeface="Arial" panose="020B0604020202020204" pitchFamily="34" charset="0"/>
              </a:rPr>
              <a:t>Nouvel IP pour chaque </a:t>
            </a:r>
            <a:r>
              <a:rPr lang="fr-FR" i="0" dirty="0" err="1">
                <a:latin typeface="Arial" panose="020B0604020202020204" pitchFamily="34" charset="0"/>
                <a:cs typeface="Arial" panose="020B0604020202020204" pitchFamily="34" charset="0"/>
              </a:rPr>
              <a:t>re-création</a:t>
            </a:r>
            <a:endParaRPr lang="fr-FR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 err="1"/>
              <a:t>Pod</a:t>
            </a:r>
            <a:endParaRPr lang="ko-KR" alt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7DC0018-0A25-8B05-98B2-1208403ED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026" y="3133461"/>
            <a:ext cx="1851820" cy="253005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0864E90-92ED-52A2-A27E-B394EF023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697" y="3972489"/>
            <a:ext cx="4198984" cy="115834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D2FF0F4-1B41-1787-1EA3-679EC3CEA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7979" y="4025833"/>
            <a:ext cx="1143099" cy="110499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1FF8C68-2AC5-28E9-1A7E-4C3708016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4112" y="1412776"/>
            <a:ext cx="1204064" cy="118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09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/>
              <a:t>Service-</a:t>
            </a:r>
            <a:r>
              <a:rPr lang="fr-FR" altLang="ko-KR" dirty="0" err="1"/>
              <a:t>Ingress</a:t>
            </a:r>
            <a:endParaRPr lang="fr-FR" altLang="ko-KR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663D595F-1A6F-9118-14C4-920FB4745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4738" y="1268760"/>
            <a:ext cx="8402525" cy="2808312"/>
          </a:xfrm>
        </p:spPr>
        <p:txBody>
          <a:bodyPr/>
          <a:lstStyle/>
          <a:p>
            <a:pPr algn="just"/>
            <a:r>
              <a:rPr lang="fr-FR" i="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7D62BC4-81B4-AA6B-0040-920F1C4A7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81" y="1682345"/>
            <a:ext cx="2499577" cy="3493311"/>
          </a:xfrm>
          <a:prstGeom prst="rect">
            <a:avLst/>
          </a:prstGeom>
        </p:spPr>
      </p:pic>
      <p:pic>
        <p:nvPicPr>
          <p:cNvPr id="9" name="Espace réservé du contenu 7">
            <a:extLst>
              <a:ext uri="{FF2B5EF4-FFF2-40B4-BE49-F238E27FC236}">
                <a16:creationId xmlns:a16="http://schemas.microsoft.com/office/drawing/2014/main" id="{176FCCD1-C17C-0787-8146-2FF2CF7299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00057" y="1680058"/>
            <a:ext cx="2499577" cy="349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88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 err="1"/>
              <a:t>ConfigMap</a:t>
            </a:r>
            <a:r>
              <a:rPr lang="fr-FR" altLang="ko-KR" dirty="0"/>
              <a:t>-Secret</a:t>
            </a:r>
            <a:endParaRPr lang="ko-KR" altLang="en-US" dirty="0"/>
          </a:p>
        </p:txBody>
      </p:sp>
      <p:pic>
        <p:nvPicPr>
          <p:cNvPr id="7" name="Espace réservé du contenu 8">
            <a:extLst>
              <a:ext uri="{FF2B5EF4-FFF2-40B4-BE49-F238E27FC236}">
                <a16:creationId xmlns:a16="http://schemas.microsoft.com/office/drawing/2014/main" id="{AA146ED2-8FA4-C58B-0F46-6E7044702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9955" y="1412875"/>
            <a:ext cx="4562808" cy="4032250"/>
          </a:xfrm>
        </p:spPr>
      </p:pic>
    </p:spTree>
    <p:extLst>
      <p:ext uri="{BB962C8B-B14F-4D97-AF65-F5344CB8AC3E}">
        <p14:creationId xmlns:p14="http://schemas.microsoft.com/office/powerpoint/2010/main" val="951257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 err="1"/>
              <a:t>ConfigMap</a:t>
            </a:r>
            <a:r>
              <a:rPr lang="fr-FR" altLang="ko-KR" dirty="0"/>
              <a:t>-Secret</a:t>
            </a:r>
            <a:endParaRPr lang="ko-KR" altLang="en-US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52580E24-1FE4-80F6-4C29-54B453DC4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4738" y="2744924"/>
            <a:ext cx="8402525" cy="136815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fr-FR" i="0" dirty="0">
                <a:latin typeface="Arial" panose="020B0604020202020204" pitchFamily="34" charset="0"/>
                <a:cs typeface="Arial" panose="020B0604020202020204" pitchFamily="34" charset="0"/>
              </a:rPr>
              <a:t>Configuration externe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fr-FR" i="0" dirty="0">
                <a:latin typeface="Arial" panose="020B0604020202020204" pitchFamily="34" charset="0"/>
                <a:cs typeface="Arial" panose="020B0604020202020204" pitchFamily="34" charset="0"/>
              </a:rPr>
              <a:t>Exemples : URL, Base de données accès, …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0110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 err="1"/>
              <a:t>ConfigMap</a:t>
            </a:r>
            <a:r>
              <a:rPr lang="fr-FR" altLang="ko-KR" dirty="0"/>
              <a:t>-Secret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663D595F-1A6F-9118-14C4-920FB4745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4738" y="1268760"/>
            <a:ext cx="8402525" cy="2808312"/>
          </a:xfrm>
        </p:spPr>
        <p:txBody>
          <a:bodyPr/>
          <a:lstStyle/>
          <a:p>
            <a:pPr algn="just"/>
            <a:r>
              <a:rPr lang="fr-FR" i="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6" name="Espace réservé du contenu 8">
            <a:extLst>
              <a:ext uri="{FF2B5EF4-FFF2-40B4-BE49-F238E27FC236}">
                <a16:creationId xmlns:a16="http://schemas.microsoft.com/office/drawing/2014/main" id="{7286DE84-624E-E94D-5ECC-B3B456E796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22082" y="1331119"/>
            <a:ext cx="4747835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345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 err="1"/>
              <a:t>ConfigMap</a:t>
            </a:r>
            <a:r>
              <a:rPr lang="fr-FR" altLang="ko-KR" dirty="0"/>
              <a:t>-Secret</a:t>
            </a:r>
            <a:endParaRPr lang="ko-KR" altLang="en-US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52580E24-1FE4-80F6-4C29-54B453DC4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4738" y="2744924"/>
            <a:ext cx="8402525" cy="136815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fr-FR" i="0" dirty="0">
                <a:latin typeface="Arial" panose="020B0604020202020204" pitchFamily="34" charset="0"/>
                <a:cs typeface="Arial" panose="020B0604020202020204" pitchFamily="34" charset="0"/>
              </a:rPr>
              <a:t>Utilisé pour stocker données secret comme certificat et données nécessaire pour l’accès aux autres utilisateurs non pas les </a:t>
            </a:r>
            <a:r>
              <a:rPr lang="fr-FR" i="0" dirty="0" err="1">
                <a:latin typeface="Arial" panose="020B0604020202020204" pitchFamily="34" charset="0"/>
                <a:cs typeface="Arial" panose="020B0604020202020204" pitchFamily="34" charset="0"/>
              </a:rPr>
              <a:t>credentials</a:t>
            </a:r>
            <a:endParaRPr lang="fr-FR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136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34B4B9-8F6E-644A-2879-A9F6144BD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8ACFFE-0366-3A1E-9B91-7800B6DEA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9395F20-CA05-1DF4-0E61-0C12FF99F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50"/>
            <a:ext cx="12192000" cy="664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17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/>
              <a:t>Volume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663D595F-1A6F-9118-14C4-920FB4745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4738" y="1268760"/>
            <a:ext cx="8402525" cy="2808312"/>
          </a:xfrm>
        </p:spPr>
        <p:txBody>
          <a:bodyPr/>
          <a:lstStyle/>
          <a:p>
            <a:pPr algn="just"/>
            <a:r>
              <a:rPr lang="fr-FR" i="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BEF8A2E-A27B-EE91-9970-1BB588C58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497" y="1150423"/>
            <a:ext cx="7895004" cy="45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88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 err="1"/>
              <a:t>Deployment</a:t>
            </a:r>
            <a:endParaRPr lang="ko-KR" altLang="en-US" dirty="0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EC1BEF03-F651-0008-278D-DCE5DB904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369497" y="1363801"/>
            <a:ext cx="7453006" cy="41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37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 err="1"/>
              <a:t>statefulset</a:t>
            </a:r>
            <a:endParaRPr lang="fr-FR" altLang="ko-KR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663D595F-1A6F-9118-14C4-920FB4745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4738" y="1268760"/>
            <a:ext cx="8402525" cy="2808312"/>
          </a:xfrm>
        </p:spPr>
        <p:txBody>
          <a:bodyPr/>
          <a:lstStyle/>
          <a:p>
            <a:pPr algn="just"/>
            <a:r>
              <a:rPr lang="fr-FR" i="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A2F7994-E3B2-E6D1-8ED3-848249FAC0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48497" y="1426497"/>
            <a:ext cx="7895004" cy="400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294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 err="1"/>
              <a:t>statefulset</a:t>
            </a:r>
            <a:endParaRPr lang="ko-KR" alt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02EA5BC-F320-65E6-4658-8B794903F5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48498" y="1686655"/>
            <a:ext cx="7895004" cy="348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48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/>
              <a:t>En résumé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663D595F-1A6F-9118-14C4-920FB4745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4738" y="1268760"/>
            <a:ext cx="8402525" cy="2808312"/>
          </a:xfrm>
        </p:spPr>
        <p:txBody>
          <a:bodyPr/>
          <a:lstStyle/>
          <a:p>
            <a:pPr algn="just"/>
            <a:r>
              <a:rPr lang="fr-FR" i="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95043A0-2375-0F9D-7A11-A59B987673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26920" y="1686655"/>
            <a:ext cx="6938158" cy="348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067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/>
              <a:t>En résumé</a:t>
            </a:r>
            <a:endParaRPr lang="ko-KR" alt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78FEC7D-931C-F32B-8E61-EA5EB918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26921" y="1928080"/>
            <a:ext cx="6938158" cy="300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9891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/>
              <a:t>En résumé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663D595F-1A6F-9118-14C4-920FB4745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4738" y="1268760"/>
            <a:ext cx="8402525" cy="2808312"/>
          </a:xfrm>
        </p:spPr>
        <p:txBody>
          <a:bodyPr/>
          <a:lstStyle/>
          <a:p>
            <a:pPr algn="just"/>
            <a:r>
              <a:rPr lang="fr-FR" i="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8B046E2-C862-9B38-14DC-D63E13FDD6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26920" y="2044855"/>
            <a:ext cx="6938158" cy="276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4856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/>
              <a:t>En résumé</a:t>
            </a:r>
            <a:endParaRPr lang="ko-KR" alt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77178E0-6B69-1E7D-F433-F0A6E8897A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15634" y="2044855"/>
            <a:ext cx="5760733" cy="276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34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EC480D-65D0-AF1F-A078-7752F62A3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FB28AD-366D-B6DD-79DA-D73AB2CF3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F70D186-4743-9B0A-7718-E7EB14DAA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23"/>
            <a:ext cx="12192000" cy="675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93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7919C5-E352-0D8F-F437-6B0795E04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837ACB-09D9-576B-9423-BD2D0CDE4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4A291A2-8163-E5A0-C902-540EF7E6D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723"/>
            <a:ext cx="12192000" cy="660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759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07A554-E1FD-03F8-2212-8EF2CB026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F61A1A-792C-FFAA-FAF3-9CDFFD7EC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C39F1C1-D9E0-FE14-2F31-8282054FC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858"/>
            <a:ext cx="12192000" cy="661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71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693098-5598-746E-89BA-8FDCE69FE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10FAAD-CEFD-7A8C-2B87-445885854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2573E69-BA1C-C54D-6660-B8E48551E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777"/>
            <a:ext cx="12192000" cy="656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49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6A8EB0-58F5-DD1C-157C-646955563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B20A6C-6DD4-9B78-CBC2-2090D5DC5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CA3C3D1-DFBA-90BF-D53A-13934EBB0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437"/>
            <a:ext cx="12192000" cy="656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517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1D5D08-AE33-7FF8-FCA4-62A149C93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53F297-D0CB-704C-0A58-8DC1CBD4D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118069B-0D0F-E914-08DD-A7FE0D160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272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25825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227</Words>
  <Application>Microsoft Office PowerPoint</Application>
  <PresentationFormat>Grand écran</PresentationFormat>
  <Paragraphs>51</Paragraphs>
  <Slides>37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K8s Composants</vt:lpstr>
      <vt:lpstr>Pod</vt:lpstr>
      <vt:lpstr>Service-Ingress</vt:lpstr>
      <vt:lpstr>ConfigMap-Secret</vt:lpstr>
      <vt:lpstr>ConfigMap-Secret</vt:lpstr>
      <vt:lpstr>ConfigMap-Secret</vt:lpstr>
      <vt:lpstr>ConfigMap-Secret</vt:lpstr>
      <vt:lpstr>Volume</vt:lpstr>
      <vt:lpstr>Deployment</vt:lpstr>
      <vt:lpstr>statefulset</vt:lpstr>
      <vt:lpstr>statefulset</vt:lpstr>
      <vt:lpstr>En résumé</vt:lpstr>
      <vt:lpstr>En résumé</vt:lpstr>
      <vt:lpstr>En résumé</vt:lpstr>
      <vt:lpstr>En résumé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Sitraka</dc:creator>
  <cp:lastModifiedBy>Sitraka</cp:lastModifiedBy>
  <cp:revision>23</cp:revision>
  <dcterms:created xsi:type="dcterms:W3CDTF">2025-05-08T01:54:20Z</dcterms:created>
  <dcterms:modified xsi:type="dcterms:W3CDTF">2025-05-08T03:07:18Z</dcterms:modified>
</cp:coreProperties>
</file>